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FA9A-197B-4920-BA17-044961FB0CC0}" type="datetimeFigureOut">
              <a:rPr lang="es-MX" smtClean="0"/>
              <a:t>06/05/2014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8FB9-B919-45A7-B85F-9A8F368D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644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FA9A-197B-4920-BA17-044961FB0CC0}" type="datetimeFigureOut">
              <a:rPr lang="es-MX" smtClean="0"/>
              <a:t>06/05/2014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8FB9-B919-45A7-B85F-9A8F368D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317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FA9A-197B-4920-BA17-044961FB0CC0}" type="datetimeFigureOut">
              <a:rPr lang="es-MX" smtClean="0"/>
              <a:t>06/05/2014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8FB9-B919-45A7-B85F-9A8F368D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515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FA9A-197B-4920-BA17-044961FB0CC0}" type="datetimeFigureOut">
              <a:rPr lang="es-MX" smtClean="0"/>
              <a:t>06/05/2014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8FB9-B919-45A7-B85F-9A8F368D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001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FA9A-197B-4920-BA17-044961FB0CC0}" type="datetimeFigureOut">
              <a:rPr lang="es-MX" smtClean="0"/>
              <a:t>06/05/2014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8FB9-B919-45A7-B85F-9A8F368D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943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FA9A-197B-4920-BA17-044961FB0CC0}" type="datetimeFigureOut">
              <a:rPr lang="es-MX" smtClean="0"/>
              <a:t>06/05/2014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8FB9-B919-45A7-B85F-9A8F368D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877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FA9A-197B-4920-BA17-044961FB0CC0}" type="datetimeFigureOut">
              <a:rPr lang="es-MX" smtClean="0"/>
              <a:t>06/05/2014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8FB9-B919-45A7-B85F-9A8F368D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51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FA9A-197B-4920-BA17-044961FB0CC0}" type="datetimeFigureOut">
              <a:rPr lang="es-MX" smtClean="0"/>
              <a:t>06/05/2014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8FB9-B919-45A7-B85F-9A8F368D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867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FA9A-197B-4920-BA17-044961FB0CC0}" type="datetimeFigureOut">
              <a:rPr lang="es-MX" smtClean="0"/>
              <a:t>06/05/2014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8FB9-B919-45A7-B85F-9A8F368D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648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FA9A-197B-4920-BA17-044961FB0CC0}" type="datetimeFigureOut">
              <a:rPr lang="es-MX" smtClean="0"/>
              <a:t>06/05/2014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8FB9-B919-45A7-B85F-9A8F368D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828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FA9A-197B-4920-BA17-044961FB0CC0}" type="datetimeFigureOut">
              <a:rPr lang="es-MX" smtClean="0"/>
              <a:t>06/05/2014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8FB9-B919-45A7-B85F-9A8F368D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890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5FA9A-197B-4920-BA17-044961FB0CC0}" type="datetimeFigureOut">
              <a:rPr lang="es-MX" smtClean="0"/>
              <a:t>06/05/2014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F8FB9-B919-45A7-B85F-9A8F368D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874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aj.org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1753" y="3623669"/>
            <a:ext cx="6022002" cy="866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http://revistaenfermeria.imss.gob.mx/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47" y="363895"/>
            <a:ext cx="9570656" cy="12588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0962" t="10028" r="32414" b="7510"/>
          <a:stretch/>
        </p:blipFill>
        <p:spPr>
          <a:xfrm>
            <a:off x="7342788" y="2204303"/>
            <a:ext cx="3320534" cy="420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1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3122" y="3030449"/>
            <a:ext cx="6757918" cy="169167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Redalyc.org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es un proyecto académico para la difusión de la actividad científica editorial que se produce en y sobre Iberoamérica. </a:t>
            </a:r>
          </a:p>
          <a:p>
            <a:pPr algn="just">
              <a:lnSpc>
                <a:spcPct val="170000"/>
              </a:lnSpc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541202" y="570499"/>
            <a:ext cx="524870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Red de Revistas Científicas de América Latina, el Caribe, España y Portugal.</a:t>
            </a:r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755787" y="5722500"/>
            <a:ext cx="4497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http://www.redalyc.org/home.oa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5" y="570499"/>
            <a:ext cx="5480406" cy="11686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1819" t="10774" r="42203" b="6390"/>
          <a:stretch/>
        </p:blipFill>
        <p:spPr>
          <a:xfrm>
            <a:off x="8038532" y="2249403"/>
            <a:ext cx="3125338" cy="404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0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0797" y="3313231"/>
            <a:ext cx="6397673" cy="166820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SciELO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Library Online o Biblioteca Científica Electrónica en Línea) es un proyecto de biblioteca electrónica, iniciativa de la Fundación para el Apoyo a la Investigación del Estado de São Paulo, Brasil.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24" y="320690"/>
            <a:ext cx="3572586" cy="265518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52251" y="5482566"/>
            <a:ext cx="5222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/>
              <a:t>http://www.scielo.org.mx/scielo.php</a:t>
            </a:r>
            <a:endParaRPr lang="es-MX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24441" t="12080" r="44825" b="9002"/>
          <a:stretch/>
        </p:blipFill>
        <p:spPr>
          <a:xfrm>
            <a:off x="7629096" y="962611"/>
            <a:ext cx="3753135" cy="54183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744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767" y="2357888"/>
            <a:ext cx="5685430" cy="285555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000" dirty="0" smtClean="0"/>
              <a:t>El </a:t>
            </a:r>
            <a:r>
              <a:rPr lang="es-MX" sz="2000" dirty="0" err="1" smtClean="0"/>
              <a:t>Directory</a:t>
            </a:r>
            <a:r>
              <a:rPr lang="es-MX" sz="2000" dirty="0" smtClean="0"/>
              <a:t> of Open Access </a:t>
            </a:r>
            <a:r>
              <a:rPr lang="es-MX" sz="2000" dirty="0" err="1" smtClean="0"/>
              <a:t>Journals</a:t>
            </a:r>
            <a:r>
              <a:rPr lang="es-MX" sz="2000" dirty="0" smtClean="0"/>
              <a:t> (DOAJ) lista revistas de acceso libre, científicas y académicas, que cumplan con estándares de alta calidad al utilizar la revisión por pares o control de calidad editorial y que sean gratuitas para todos al momento de su publicación, sobre la base de la definición de acceso libre adoptada en la Budapest Open Access </a:t>
            </a:r>
            <a:r>
              <a:rPr lang="es-MX" sz="2000" dirty="0" err="1" smtClean="0"/>
              <a:t>Initiative</a:t>
            </a:r>
            <a:r>
              <a:rPr lang="es-MX" sz="2000" dirty="0" smtClean="0"/>
              <a:t> (BOAI).</a:t>
            </a:r>
            <a:endParaRPr lang="es-MX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0" y="323138"/>
            <a:ext cx="5294567" cy="161484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229063" y="5747770"/>
            <a:ext cx="3752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http://www.doaj.org/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60" y="1546700"/>
            <a:ext cx="5256212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3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61816" y="138301"/>
            <a:ext cx="7791733" cy="1325563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Revista Científica de Enfermería</a:t>
            </a:r>
            <a:endParaRPr lang="es-MX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08013"/>
            <a:ext cx="4252415" cy="310121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dirty="0" smtClean="0"/>
              <a:t>Revista electrónica sobre investigación en Enfermería disponible a texto completo en formato web y PDF. Está impulsada por FUDEN y SATSE. 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1288576" y="6180895"/>
            <a:ext cx="9206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u="sng" dirty="0" smtClean="0">
                <a:solidFill>
                  <a:schemeClr val="accent1"/>
                </a:solidFill>
              </a:rPr>
              <a:t>http://www.nureinvestigacion.es/home_nure.cfm?CFID=7444897&amp;CFTOKEN=71596418</a:t>
            </a:r>
            <a:endParaRPr lang="es-MX" u="sng" dirty="0">
              <a:solidFill>
                <a:schemeClr val="accent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10899" cy="19582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4441" t="11334" r="44196" b="7137"/>
          <a:stretch/>
        </p:blipFill>
        <p:spPr>
          <a:xfrm>
            <a:off x="7157682" y="1594120"/>
            <a:ext cx="2825086" cy="412897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21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186</Words>
  <Application>Microsoft Office PowerPoint</Application>
  <PresentationFormat>Panorámica</PresentationFormat>
  <Paragraphs>11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7" baseType="lpstr"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Revista Científica de Enfermería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Lic. Javier Cespedes</dc:creator>
  <cp:lastModifiedBy>Lic. Javier Cespedes</cp:lastModifiedBy>
  <cp:revision>9</cp:revision>
  <dcterms:created xsi:type="dcterms:W3CDTF">2014-04-05T03:46:09Z</dcterms:created>
  <dcterms:modified xsi:type="dcterms:W3CDTF">2014-05-07T03:37:25Z</dcterms:modified>
</cp:coreProperties>
</file>